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52" r:id="rId2"/>
    <p:sldId id="1472" r:id="rId3"/>
    <p:sldId id="1473" r:id="rId4"/>
    <p:sldId id="1474" r:id="rId5"/>
    <p:sldId id="1475" r:id="rId6"/>
    <p:sldId id="147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397. JESUH VA KO 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Must Tell Jesus </a:t>
            </a:r>
          </a:p>
          <a:p>
            <a:r>
              <a:rPr lang="en-US" sz="1500" dirty="0"/>
              <a:t>Late 34:17</a:t>
            </a:r>
          </a:p>
          <a:p>
            <a:r>
              <a:rPr lang="en-US" sz="1500" dirty="0"/>
              <a:t>Elisha A. Hoffman, 1839-1929</a:t>
            </a:r>
          </a:p>
          <a:p>
            <a:r>
              <a:rPr lang="en-US" sz="1600" dirty="0" err="1"/>
              <a:t>Doh</a:t>
            </a:r>
            <a:r>
              <a:rPr lang="en-US" sz="1600" dirty="0"/>
              <a:t> is </a:t>
            </a:r>
            <a:r>
              <a:rPr lang="en-US" sz="1600" dirty="0" err="1"/>
              <a:t>Eb</a:t>
            </a:r>
            <a:endParaRPr lang="en-US" sz="1600" dirty="0"/>
          </a:p>
          <a:p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8013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446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5965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8690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3863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siat-theih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25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237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397. JESUH VA KO NING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2018-12-15T06:35:05Z</dcterms:modified>
</cp:coreProperties>
</file>